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3" r:id="rId3"/>
    <p:sldId id="257" r:id="rId4"/>
    <p:sldId id="262" r:id="rId5"/>
    <p:sldId id="261" r:id="rId6"/>
    <p:sldId id="258" r:id="rId7"/>
    <p:sldId id="260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7D7B4-CB74-4F4B-9C8B-6DE11E5411D7}" type="datetimeFigureOut">
              <a:rPr lang="cs-CZ" smtClean="0"/>
              <a:t>20.6.2010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773F5-46B7-4A82-94A7-BEDB1F2D7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27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F693-C280-48CF-A5CB-39A932474105}" type="datetime1">
              <a:rPr lang="cs-CZ" smtClean="0"/>
              <a:t>20.6.2010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04BA-ABC3-4EE1-89EA-057B4B781D19}" type="datetime1">
              <a:rPr lang="cs-CZ" smtClean="0"/>
              <a:t>20.6.2010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3B76-272B-48DB-B52B-588086A87E67}" type="datetime1">
              <a:rPr lang="cs-CZ" smtClean="0"/>
              <a:t>20.6.2010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DF11-5CD3-4EA2-B238-282697DF63A0}" type="datetime1">
              <a:rPr lang="cs-CZ" smtClean="0"/>
              <a:t>20.6.2010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7413-7156-4DA0-8549-52379A63E150}" type="datetime1">
              <a:rPr lang="cs-CZ" smtClean="0"/>
              <a:t>20.6.2010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EFC4-DA09-4111-AFD4-3474A7099464}" type="datetime1">
              <a:rPr lang="cs-CZ" smtClean="0"/>
              <a:t>20.6.2010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5BFC-0EEA-4ED4-9862-03E92624DD97}" type="datetime1">
              <a:rPr lang="cs-CZ" smtClean="0"/>
              <a:t>20.6.2010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B8B1-BE82-4380-952E-E77936FAC5A8}" type="datetime1">
              <a:rPr lang="cs-CZ" smtClean="0"/>
              <a:t>20.6.2010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37A-CEDA-483B-B900-795C443CEA9E}" type="datetime1">
              <a:rPr lang="cs-CZ" smtClean="0"/>
              <a:t>20.6.2010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CF2-AF4A-41D9-AE46-51BF8BD21598}" type="datetime1">
              <a:rPr lang="cs-CZ" smtClean="0"/>
              <a:t>20.6.2010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3175" cap="rnd" cmpd="sng" algn="ctr">
            <a:solidFill>
              <a:srgbClr xmlns:mc="http://schemas.openxmlformats.org/markup-compatibility/2006" xmlns:a14="http://schemas.microsoft.com/office/drawing/2010/main" val="C0C0C0" mc:Ignorable=""/>
            </a:solidFill>
            <a:prstDash val="solid"/>
          </a:ln>
          <a:effectLst>
            <a:outerShdw blurRad="63500" dist="38500" dir="7500000" sx="98500" sy="100080" kx="1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2700" cap="flat" cmpd="sng" algn="ctr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bevel/>
          </a:ln>
          <a:effectLst>
            <a:outerShdw blurRad="19685" dist="6350" dir="12900000" algn="tl" rotWithShape="0">
              <a:srgbClr xmlns:mc="http://schemas.openxmlformats.org/markup-compatibility/2006" xmlns:a14="http://schemas.microsoft.com/office/drawing/2010/main" val="000000" mc:Ignorable="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A9CF2-4E1D-44F7-8987-485D1F79B8FD}" type="datetime1">
              <a:rPr lang="cs-CZ" smtClean="0"/>
              <a:t>20.6.2010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xmlns:mc="http://schemas.openxmlformats.org/markup-compatibility/2006" xmlns:a14="http://schemas.microsoft.com/office/drawing/2010/main" val="C0C0C0" mc:Ignorable="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4CD55A-B580-4C71-ACB2-7014F738C19E}" type="datetime1">
              <a:rPr lang="cs-CZ" smtClean="0"/>
              <a:t>20.6.2010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Radim Klaška [radim@klaska.net], TenSeconds.cz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58A314-9E50-4F63-9C94-8F8ADA3D2F4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TenSeconds.cz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 nápadu k úspěšnému řešení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398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Fundraising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pl-PL" dirty="0">
                          <a:effectLst/>
                        </a:rPr>
                        <a:t>Zdroje pro možné získání podpory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>
                          <a:effectLst/>
                        </a:rPr>
                        <a:t>Kvantifikace podpory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>
                          <a:effectLst/>
                        </a:rPr>
                        <a:t>Forma podpory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cs-CZ">
                          <a:effectLst/>
                        </a:rPr>
                        <a:t>Vklad podnikatele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>
                          <a:effectLst/>
                        </a:rPr>
                        <a:t>5 000,00 Kč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>
                          <a:effectLst/>
                        </a:rPr>
                        <a:t>Poskytnutí IT zázemí a finanční vklad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cs-CZ">
                          <a:effectLst/>
                        </a:rPr>
                        <a:t>Česká paintballová liga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>
                          <a:effectLst/>
                        </a:rPr>
                        <a:t>10 000,00 Kč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l-PL" dirty="0">
                          <a:effectLst/>
                        </a:rPr>
                        <a:t>Reklamní prostor na webu a akcích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34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105702"/>
              </p:ext>
            </p:extLst>
          </p:nvPr>
        </p:nvGraphicFramePr>
        <p:xfrm>
          <a:off x="457200" y="1935163"/>
          <a:ext cx="8229600" cy="3870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cs-CZ" dirty="0">
                          <a:effectLst/>
                        </a:rPr>
                        <a:t/>
                      </a:r>
                      <a:br>
                        <a:rPr lang="cs-CZ" dirty="0">
                          <a:effectLst/>
                        </a:rPr>
                      </a:br>
                      <a:endParaRPr lang="cs-CZ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cs-CZ" b="1">
                          <a:effectLst/>
                        </a:rPr>
                        <a:t>Silné stránky</a:t>
                      </a:r>
                      <a:endParaRPr lang="cs-CZ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cs-CZ" b="1">
                          <a:effectLst/>
                        </a:rPr>
                        <a:t>Slabé stránky</a:t>
                      </a:r>
                      <a:endParaRPr lang="cs-CZ">
                        <a:effectLst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cs-CZ" b="1">
                          <a:effectLst/>
                        </a:rPr>
                        <a:t>Vnitřní</a:t>
                      </a:r>
                      <a:endParaRPr lang="cs-CZ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Znalosti</a:t>
                      </a:r>
                    </a:p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Zkušenosti se správou portálu</a:t>
                      </a:r>
                    </a:p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Hotové zázemí</a:t>
                      </a:r>
                    </a:p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Připravený systém (web)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Nedostatek finančních prostředků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cs-CZ" dirty="0">
                          <a:effectLst/>
                        </a:rPr>
                        <a:t/>
                      </a:r>
                      <a:br>
                        <a:rPr lang="cs-CZ" dirty="0">
                          <a:effectLst/>
                        </a:rPr>
                      </a:br>
                      <a:endParaRPr lang="cs-CZ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cs-CZ" b="1" dirty="0">
                          <a:effectLst/>
                        </a:rPr>
                        <a:t>Příležitosti</a:t>
                      </a:r>
                      <a:endParaRPr lang="cs-CZ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cs-CZ" b="1" dirty="0">
                          <a:effectLst/>
                        </a:rPr>
                        <a:t>Hrozby</a:t>
                      </a:r>
                      <a:endParaRPr lang="cs-CZ" dirty="0">
                        <a:effectLst/>
                      </a:endParaRP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cs-CZ" b="1">
                          <a:effectLst/>
                        </a:rPr>
                        <a:t>Vnější</a:t>
                      </a:r>
                      <a:endParaRPr lang="cs-CZ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Známosti s lidmi v oboru (IT a hráči)</a:t>
                      </a:r>
                    </a:p>
                    <a:p>
                      <a:pPr rtl="0">
                        <a:buFont typeface="Arial"/>
                        <a:buChar char="•"/>
                      </a:pPr>
                      <a:r>
                        <a:rPr lang="cs-CZ">
                          <a:effectLst/>
                        </a:rPr>
                        <a:t>Spolupráce se zahraničními portály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>
                        <a:buFont typeface="Arial"/>
                        <a:buChar char="•"/>
                      </a:pPr>
                      <a:r>
                        <a:rPr lang="cs-CZ" dirty="0">
                          <a:effectLst/>
                        </a:rPr>
                        <a:t>Poměrně malá cílová skupina v ČR</a:t>
                      </a:r>
                    </a:p>
                    <a:p>
                      <a:pPr rtl="0">
                        <a:buFont typeface="Arial"/>
                        <a:buChar char="•"/>
                      </a:pPr>
                      <a:r>
                        <a:rPr lang="cs-CZ" dirty="0">
                          <a:effectLst/>
                        </a:rPr>
                        <a:t>Změna zákona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Faktory </a:t>
            </a:r>
            <a:r>
              <a:rPr lang="cs-CZ" dirty="0" smtClean="0"/>
              <a:t>úspěchu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Prakticky </a:t>
            </a:r>
            <a:r>
              <a:rPr lang="cs-CZ" dirty="0"/>
              <a:t>nulová konkurence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47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Faktory </a:t>
            </a:r>
            <a:r>
              <a:rPr lang="cs-CZ" dirty="0" smtClean="0"/>
              <a:t>úspěchu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Prakticky </a:t>
            </a:r>
            <a:r>
              <a:rPr lang="cs-CZ" dirty="0"/>
              <a:t>nulová konkurence.</a:t>
            </a:r>
          </a:p>
          <a:p>
            <a:r>
              <a:rPr lang="cs-CZ" dirty="0"/>
              <a:t>Náskok před konkurencí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8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Faktory </a:t>
            </a:r>
            <a:r>
              <a:rPr lang="cs-CZ" dirty="0" smtClean="0"/>
              <a:t>úspěchu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Prakticky </a:t>
            </a:r>
            <a:r>
              <a:rPr lang="cs-CZ" dirty="0"/>
              <a:t>nulová konkurence.</a:t>
            </a:r>
          </a:p>
          <a:p>
            <a:r>
              <a:rPr lang="cs-CZ" dirty="0"/>
              <a:t>Náskok před konkurencí.</a:t>
            </a:r>
          </a:p>
          <a:p>
            <a:r>
              <a:rPr lang="cs-CZ" dirty="0"/>
              <a:t>Podpora a zájem cílové skupiny.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37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splněn.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3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305800" cy="10801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http://TenSeconds.cz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7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305800" cy="10801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17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305800" cy="10801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Děkuji za poroznost.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050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Radim Klaška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</a:p>
          <a:p>
            <a:pPr lvl="1"/>
            <a:r>
              <a:rPr lang="cs-CZ" dirty="0" smtClean="0"/>
              <a:t>radim@klaska.net</a:t>
            </a:r>
            <a:endParaRPr lang="cs-CZ" dirty="0"/>
          </a:p>
          <a:p>
            <a:pPr lvl="1"/>
            <a:r>
              <a:rPr lang="cs-CZ" dirty="0"/>
              <a:t>http://klaska.net</a:t>
            </a:r>
          </a:p>
          <a:p>
            <a:pPr lvl="1"/>
            <a:r>
              <a:rPr lang="cs-CZ" dirty="0" smtClean="0"/>
              <a:t>http://tenseconds.cz</a:t>
            </a:r>
            <a:endParaRPr lang="cs-CZ" dirty="0"/>
          </a:p>
          <a:p>
            <a:pPr lvl="1"/>
            <a:r>
              <a:rPr lang="cs-CZ" dirty="0" smtClean="0"/>
              <a:t>twitter.com/radimklaska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1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Radim Klaška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</a:p>
          <a:p>
            <a:pPr lvl="1"/>
            <a:r>
              <a:rPr lang="cs-CZ" dirty="0" smtClean="0"/>
              <a:t>radim@klaska.net</a:t>
            </a:r>
            <a:endParaRPr lang="cs-CZ" dirty="0"/>
          </a:p>
          <a:p>
            <a:pPr lvl="1"/>
            <a:r>
              <a:rPr lang="cs-CZ" dirty="0"/>
              <a:t>http://klaska.net</a:t>
            </a:r>
          </a:p>
          <a:p>
            <a:pPr lvl="1"/>
            <a:r>
              <a:rPr lang="cs-CZ" dirty="0" smtClean="0"/>
              <a:t>http://tenseconds.cz</a:t>
            </a:r>
            <a:endParaRPr lang="cs-CZ" dirty="0"/>
          </a:p>
          <a:p>
            <a:pPr lvl="1"/>
            <a:r>
              <a:rPr lang="cs-CZ" dirty="0" smtClean="0"/>
              <a:t>twitter.com/radimklaska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3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4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</a:p>
          <a:p>
            <a:r>
              <a:rPr lang="cs-CZ" dirty="0" smtClean="0"/>
              <a:t>Komunita</a:t>
            </a: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7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</a:p>
          <a:p>
            <a:r>
              <a:rPr lang="cs-CZ" dirty="0" smtClean="0"/>
              <a:t>Komunita</a:t>
            </a:r>
          </a:p>
          <a:p>
            <a:r>
              <a:rPr lang="cs-CZ" dirty="0" smtClean="0"/>
              <a:t>Aktuální stav</a:t>
            </a: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81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</a:p>
          <a:p>
            <a:r>
              <a:rPr lang="cs-CZ" dirty="0" smtClean="0"/>
              <a:t>Komunita</a:t>
            </a:r>
          </a:p>
          <a:p>
            <a:r>
              <a:rPr lang="cs-CZ" dirty="0" smtClean="0"/>
              <a:t>Aktuální stav</a:t>
            </a:r>
          </a:p>
          <a:p>
            <a:r>
              <a:rPr lang="cs-CZ" dirty="0" smtClean="0"/>
              <a:t>Nedostatky</a:t>
            </a: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07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</a:p>
          <a:p>
            <a:r>
              <a:rPr lang="cs-CZ" dirty="0" smtClean="0"/>
              <a:t>Komunita</a:t>
            </a:r>
          </a:p>
          <a:p>
            <a:r>
              <a:rPr lang="cs-CZ" dirty="0" smtClean="0"/>
              <a:t>Aktuální stav</a:t>
            </a:r>
          </a:p>
          <a:p>
            <a:r>
              <a:rPr lang="cs-CZ" dirty="0" smtClean="0"/>
              <a:t>Nedostatky</a:t>
            </a:r>
          </a:p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73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Nápad	</a:t>
            </a:r>
            <a:endParaRPr lang="cs-CZ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Hráč</a:t>
            </a:r>
          </a:p>
          <a:p>
            <a:r>
              <a:rPr lang="cs-CZ" dirty="0" smtClean="0"/>
              <a:t>Komunita</a:t>
            </a:r>
          </a:p>
          <a:p>
            <a:r>
              <a:rPr lang="cs-CZ" dirty="0" smtClean="0"/>
              <a:t>Aktuální stav</a:t>
            </a:r>
          </a:p>
          <a:p>
            <a:r>
              <a:rPr lang="cs-CZ" dirty="0" smtClean="0"/>
              <a:t>Nedostatky</a:t>
            </a:r>
          </a:p>
          <a:p>
            <a:r>
              <a:rPr lang="cs-CZ" dirty="0" smtClean="0"/>
              <a:t>Řešení</a:t>
            </a:r>
          </a:p>
          <a:p>
            <a:r>
              <a:rPr lang="cs-CZ" dirty="0" smtClean="0"/>
              <a:t>Projekt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08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TenSeconds.cz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</a:t>
            </a:r>
          </a:p>
          <a:p>
            <a:pPr lvl="1"/>
            <a:r>
              <a:rPr lang="cs-CZ" dirty="0" smtClean="0"/>
              <a:t>Vytvořit </a:t>
            </a:r>
            <a:r>
              <a:rPr lang="cs-CZ" dirty="0"/>
              <a:t>internetový výdělečný portál poskytující stálé zázemí pro hráče speedballu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Termín dokončení: 31.12.2010</a:t>
            </a:r>
          </a:p>
          <a:p>
            <a:pPr lvl="1"/>
            <a:r>
              <a:rPr lang="cs-CZ" dirty="0"/>
              <a:t>Náklady nesmí překročit </a:t>
            </a:r>
            <a:r>
              <a:rPr lang="cs-CZ" dirty="0" smtClean="0"/>
              <a:t>20000Kč.</a:t>
            </a:r>
          </a:p>
          <a:p>
            <a:endParaRPr lang="cs-CZ" dirty="0" smtClean="0"/>
          </a:p>
          <a:p>
            <a:r>
              <a:rPr lang="cs-CZ" b="1" dirty="0"/>
              <a:t>Cílová </a:t>
            </a:r>
            <a:r>
              <a:rPr lang="cs-CZ" b="1" dirty="0" smtClean="0"/>
              <a:t>skupina</a:t>
            </a:r>
          </a:p>
          <a:p>
            <a:pPr lvl="1"/>
            <a:r>
              <a:rPr lang="cs-CZ" dirty="0" smtClean="0"/>
              <a:t>současní </a:t>
            </a:r>
            <a:r>
              <a:rPr lang="cs-CZ" dirty="0"/>
              <a:t>hráči paintballu (nejen sportovního, ale i </a:t>
            </a:r>
            <a:r>
              <a:rPr lang="cs-CZ" dirty="0" smtClean="0"/>
              <a:t>military)</a:t>
            </a:r>
          </a:p>
          <a:p>
            <a:pPr lvl="1"/>
            <a:r>
              <a:rPr lang="cs-CZ" dirty="0" smtClean="0"/>
              <a:t>tématicky </a:t>
            </a:r>
            <a:r>
              <a:rPr lang="cs-CZ" dirty="0"/>
              <a:t>zaměřené obchody (prodej reklamy).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Radim Klaška [radim@klaska.net], TenSeconds.cz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9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4617B" mc:Ignorable=""/>
      </a:dk2>
      <a:lt2>
        <a:srgbClr xmlns:mc="http://schemas.openxmlformats.org/markup-compatibility/2006" xmlns:a14="http://schemas.microsoft.com/office/drawing/2010/main" val="DBF5F9" mc:Ignorable=""/>
      </a:lt2>
      <a:accent1>
        <a:srgbClr xmlns:mc="http://schemas.openxmlformats.org/markup-compatibility/2006" xmlns:a14="http://schemas.microsoft.com/office/drawing/2010/main" val="0F6FC6" mc:Ignorable=""/>
      </a:accent1>
      <a:accent2>
        <a:srgbClr xmlns:mc="http://schemas.openxmlformats.org/markup-compatibility/2006" xmlns:a14="http://schemas.microsoft.com/office/drawing/2010/main" val="009DD9" mc:Ignorable=""/>
      </a:accent2>
      <a:accent3>
        <a:srgbClr xmlns:mc="http://schemas.openxmlformats.org/markup-compatibility/2006" xmlns:a14="http://schemas.microsoft.com/office/drawing/2010/main" val="0BD0D9" mc:Ignorable=""/>
      </a:accent3>
      <a:accent4>
        <a:srgbClr xmlns:mc="http://schemas.openxmlformats.org/markup-compatibility/2006" xmlns:a14="http://schemas.microsoft.com/office/drawing/2010/main" val="10CF9B" mc:Ignorable=""/>
      </a:accent4>
      <a:accent5>
        <a:srgbClr xmlns:mc="http://schemas.openxmlformats.org/markup-compatibility/2006" xmlns:a14="http://schemas.microsoft.com/office/drawing/2010/main" val="7CCA62" mc:Ignorable=""/>
      </a:accent5>
      <a:accent6>
        <a:srgbClr xmlns:mc="http://schemas.openxmlformats.org/markup-compatibility/2006" xmlns:a14="http://schemas.microsoft.com/office/drawing/2010/main" val="A5C249" mc:Ignorable=""/>
      </a:accent6>
      <a:hlink>
        <a:srgbClr xmlns:mc="http://schemas.openxmlformats.org/markup-compatibility/2006" xmlns:a14="http://schemas.microsoft.com/office/drawing/2010/main" val="F49100" mc:Ignorable=""/>
      </a:hlink>
      <a:folHlink>
        <a:srgbClr xmlns:mc="http://schemas.openxmlformats.org/markup-compatibility/2006" xmlns:a14="http://schemas.microsoft.com/office/drawing/2010/main" val="85DFD0" mc:Ignorable="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337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TenSeconds.cz</vt:lpstr>
      <vt:lpstr>Radim Klaška</vt:lpstr>
      <vt:lpstr>Nápad </vt:lpstr>
      <vt:lpstr>Nápad </vt:lpstr>
      <vt:lpstr>Nápad </vt:lpstr>
      <vt:lpstr>Nápad </vt:lpstr>
      <vt:lpstr>Nápad </vt:lpstr>
      <vt:lpstr>Nápad </vt:lpstr>
      <vt:lpstr>TenSeconds.cz</vt:lpstr>
      <vt:lpstr>Fundraising</vt:lpstr>
      <vt:lpstr>SWOT analýza</vt:lpstr>
      <vt:lpstr>Faktory úspěchu</vt:lpstr>
      <vt:lpstr>Faktory úspěchu</vt:lpstr>
      <vt:lpstr>Faktory úspěchu</vt:lpstr>
      <vt:lpstr>Úspěch!</vt:lpstr>
      <vt:lpstr>http://TenSeconds.cz</vt:lpstr>
      <vt:lpstr>Dotazy?</vt:lpstr>
      <vt:lpstr>Děkuji za poroznost.</vt:lpstr>
      <vt:lpstr>Radim Klaška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TenSeconds.cz</dc:title>
  <dc:creator>CoYoT</dc:creator>
  <cp:lastModifiedBy>CoYoT</cp:lastModifiedBy>
  <cp:revision>5</cp:revision>
  <dcterms:created xsi:type="dcterms:W3CDTF">2010-06-20T17:11:25Z</dcterms:created>
  <dcterms:modified xsi:type="dcterms:W3CDTF">2010-06-20T17:46:05Z</dcterms:modified>
</cp:coreProperties>
</file>